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7" r:id="rId9"/>
    <p:sldId id="268" r:id="rId10"/>
    <p:sldId id="260" r:id="rId11"/>
    <p:sldId id="272" r:id="rId12"/>
    <p:sldId id="266" r:id="rId13"/>
    <p:sldId id="269" r:id="rId14"/>
    <p:sldId id="270" r:id="rId15"/>
    <p:sldId id="271" r:id="rId16"/>
    <p:sldId id="26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like.net/uploads/posts/2022-10/166641688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834" y="1700808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проект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«Без игрушек не скучаем, сами их изобретаем»</a:t>
            </a:r>
            <a:endParaRPr lang="ru-RU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615" y="67351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бюджетное дошкольное образовательное учреждение детский сад №392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6751" y="4061125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b="1" dirty="0"/>
              <a:t> Участники: </a:t>
            </a:r>
          </a:p>
          <a:p>
            <a:pPr algn="r">
              <a:lnSpc>
                <a:spcPct val="120000"/>
              </a:lnSpc>
            </a:pPr>
            <a:r>
              <a:rPr lang="ru-RU" b="1" dirty="0"/>
              <a:t>дети старшей группы                       </a:t>
            </a:r>
          </a:p>
          <a:p>
            <a:pPr algn="r">
              <a:lnSpc>
                <a:spcPct val="120000"/>
              </a:lnSpc>
            </a:pPr>
            <a:r>
              <a:rPr lang="ru-RU" b="1" dirty="0"/>
              <a:t>  «Дружная семейка» 5-6 лет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150654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b="1" dirty="0"/>
              <a:t>Воспитатель:</a:t>
            </a:r>
          </a:p>
          <a:p>
            <a:pPr algn="r">
              <a:lnSpc>
                <a:spcPct val="120000"/>
              </a:lnSpc>
            </a:pPr>
            <a:r>
              <a:rPr lang="ru-RU" b="1" dirty="0"/>
              <a:t> </a:t>
            </a:r>
            <a:r>
              <a:rPr lang="ru-RU" b="1" dirty="0" err="1"/>
              <a:t>Бухвалова</a:t>
            </a:r>
            <a:r>
              <a:rPr lang="ru-RU" b="1" dirty="0"/>
              <a:t> Елена Рудольфовна, </a:t>
            </a:r>
          </a:p>
          <a:p>
            <a:pPr algn="r">
              <a:lnSpc>
                <a:spcPct val="120000"/>
              </a:lnSpc>
            </a:pPr>
            <a:r>
              <a:rPr lang="ru-RU" b="1" dirty="0"/>
              <a:t>родители воспитанников </a:t>
            </a:r>
          </a:p>
        </p:txBody>
      </p:sp>
      <p:pic>
        <p:nvPicPr>
          <p:cNvPr id="3074" name="Picture 2" descr="https://catherineasquithgallery.com/uploads/posts/2021-02/1613645103_21-p-fon-dlya-prezentatsii-ruki-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39800"/>
            <a:ext cx="4390220" cy="259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resent5.com/presentation/10636147_443313554/i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7" y="0"/>
            <a:ext cx="9191312" cy="689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3817" y="1445490"/>
            <a:ext cx="73436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Третий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этап: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«Наши изобретения»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4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like.net/uploads/posts/2022-10/166641688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8" y="25823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Елена\Desktop\Фото для ВК 3 ДНЯ\данил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6" y="621834"/>
            <a:ext cx="2448102" cy="254896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4" name="Рисунок 3" descr="C:\Users\Елена\Desktop\Фото для ВК 3 ДНЯ\м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275914"/>
            <a:ext cx="2364705" cy="267728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" name="Рисунок 4" descr="C:\Users\Елена\Desktop\Фото для ВК 3 ДНЯ\илья 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46288"/>
            <a:ext cx="2952328" cy="251622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6" name="Рисунок 5" descr="C:\Users\Елена\Desktop\Фото для ВК 3 ДНЯ\я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37" y="3723966"/>
            <a:ext cx="3168352" cy="232080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7" name="Рисунок 6" descr="C:\Users\Елена\Desktop\Фото для ВК 3 ДНЯ\Е И В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2" y="3740620"/>
            <a:ext cx="3036778" cy="228749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148272" y="3310562"/>
            <a:ext cx="2147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Подзорная труба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34089" y="6075595"/>
            <a:ext cx="2478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Монстрик, гремелка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3977" y="4149080"/>
            <a:ext cx="1560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Вертушка-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погремушка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7170" y="331461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37747" y="6074401"/>
            <a:ext cx="897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Котик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0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like.net/uploads/posts/2022-10/166641688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Елена\Desktop\Фото для ВК 3 ДНЯ\савелий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6" y="390171"/>
            <a:ext cx="2088232" cy="302433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4" name="Рисунок 3" descr="C:\Users\Елена\Desktop\Фото для ВК 3 ДНЯ\АА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6"/>
          <a:stretch/>
        </p:blipFill>
        <p:spPr bwMode="auto">
          <a:xfrm>
            <a:off x="5868144" y="481250"/>
            <a:ext cx="2723257" cy="259228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Елена\Desktop\Фото для ВК 3 ДНЯ\К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7394"/>
            <a:ext cx="2232248" cy="287116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6" name="Рисунок 5" descr="C:\Users\Елена\Desktop\Фото для ВК 3 ДНЯ\Д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r="24723"/>
          <a:stretch/>
        </p:blipFill>
        <p:spPr bwMode="auto">
          <a:xfrm>
            <a:off x="798955" y="3807097"/>
            <a:ext cx="2016223" cy="223224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Елена\Desktop\Фото для ВК 3 ДНЯ\НИД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"/>
          <a:stretch/>
        </p:blipFill>
        <p:spPr bwMode="auto">
          <a:xfrm>
            <a:off x="5631156" y="3688602"/>
            <a:ext cx="2939281" cy="229203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65751" y="3212975"/>
            <a:ext cx="277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Шкатулка для пуговиц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19" y="4834620"/>
            <a:ext cx="1495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Космодром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79956" y="3437765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27899" y="6039345"/>
            <a:ext cx="2203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Грустная девочка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50635" y="6061290"/>
            <a:ext cx="1240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Крутилка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7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like.net/uploads/posts/2022-10/166641688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Елена\Desktop\Фото для ВК 3 ДНЯ\ТЬ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9" r="16062" b="8333"/>
          <a:stretch/>
        </p:blipFill>
        <p:spPr bwMode="auto">
          <a:xfrm>
            <a:off x="683568" y="493407"/>
            <a:ext cx="3240360" cy="237626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Елена\Desktop\Фото для ВК 3 ДНЯ\ИН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0584"/>
            <a:ext cx="3105274" cy="233975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" name="Рисунок 4" descr="C:\Users\Елена\Desktop\Фото для ВК 3 ДНЯ\МК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1" y="3573016"/>
            <a:ext cx="3129553" cy="230425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6" name="Рисунок 5" descr="C:\Users\Елена\Desktop\Фото для ВК 3 ДНЯ\МАЙЯ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b="14191"/>
          <a:stretch/>
        </p:blipFill>
        <p:spPr bwMode="auto">
          <a:xfrm>
            <a:off x="5106980" y="3573016"/>
            <a:ext cx="2899410" cy="22860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45323" y="3026230"/>
            <a:ext cx="2222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Домик для котика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6021288"/>
            <a:ext cx="4045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Игрушки для пальчиков, копилка,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3006859"/>
            <a:ext cx="1651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Краб и акула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1335" y="6021288"/>
            <a:ext cx="334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Деньги и банковские карты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6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like.net/uploads/posts/2022-10/166641688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Елена\Desktop\Фото для ВК 3 ДНЯ\ДЛ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0"/>
          <a:stretch/>
        </p:blipFill>
        <p:spPr bwMode="auto">
          <a:xfrm>
            <a:off x="454651" y="454764"/>
            <a:ext cx="2197735" cy="245605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Елена\Desktop\Фото для ВК 3 ДНЯ\АК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9" t="10059" r="19337" b="6312"/>
          <a:stretch/>
        </p:blipFill>
        <p:spPr bwMode="auto">
          <a:xfrm>
            <a:off x="2987824" y="452670"/>
            <a:ext cx="2214880" cy="226822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Елена\Desktop\Фото для ВК 3 ДНЯ\ДИС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71" y="452670"/>
            <a:ext cx="3240360" cy="231203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6" name="Рисунок 5" descr="C:\Users\Елена\Desktop\ТРИ ДНЯ\День 1\20230503_1612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69" y="3268725"/>
            <a:ext cx="2160240" cy="262829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7" name="Рисунок 6" descr="C:\Users\Елена\Desktop\ТРИ ДНЯ\День 1\20230503_09502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5"/>
          <a:stretch/>
        </p:blipFill>
        <p:spPr bwMode="auto">
          <a:xfrm>
            <a:off x="557745" y="3564026"/>
            <a:ext cx="2359007" cy="259228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Елена\Desktop\Фото для ВК 3 ДНЯ\ВАРЯ4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r="24221"/>
          <a:stretch/>
        </p:blipFill>
        <p:spPr bwMode="auto">
          <a:xfrm>
            <a:off x="3203848" y="3144080"/>
            <a:ext cx="2253023" cy="277230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05973" y="3054365"/>
            <a:ext cx="1421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Солдатики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61710" y="2752313"/>
            <a:ext cx="269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Игрушки для питомца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74609" y="5971648"/>
            <a:ext cx="1301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Вертушка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26501" y="2869699"/>
            <a:ext cx="1997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 от дверей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97548" y="5968099"/>
            <a:ext cx="86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8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like.net/uploads/posts/2022-10/166641688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Елена\Desktop\Фото для ВК 3 ДНЯ\20230505_1019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6" y="578505"/>
            <a:ext cx="3059430" cy="229362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6" name="Рисунок 5" descr="C:\Users\Елена\Desktop\Фото для ВК 3 ДНЯ\ИСЛАМ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/>
          <a:stretch/>
        </p:blipFill>
        <p:spPr bwMode="auto">
          <a:xfrm>
            <a:off x="6208740" y="592129"/>
            <a:ext cx="2432070" cy="227999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7" name="Рисунок 6" descr="C:\Users\Елена\Desktop\Фото для ВК 3 ДНЯ\ДРЮ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99" y="955080"/>
            <a:ext cx="2304256" cy="171940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8" name="Рисунок 7" descr="C:\Users\Елена\Desktop\Фото для ВК 3 ДНЯ\ЕН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r="28588"/>
          <a:stretch/>
        </p:blipFill>
        <p:spPr bwMode="auto">
          <a:xfrm>
            <a:off x="615525" y="3126422"/>
            <a:ext cx="2160240" cy="262829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Елена\Desktop\Фото для ВК 3 ДНЯ\ВВВ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55" y="3724608"/>
            <a:ext cx="3232477" cy="223224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140707" y="2941756"/>
            <a:ext cx="248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Волшебная палочка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62273" y="2757090"/>
            <a:ext cx="2616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Солнечная система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5939380"/>
            <a:ext cx="13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Робот-кот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33673" y="3701904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еще много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грушек.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постоянно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астерили и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Совсем не скучали…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1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like.net/uploads/posts/2022-10/166641688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6078" y="657561"/>
            <a:ext cx="4391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проекта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118" y="1303892"/>
            <a:ext cx="812976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детей хорошо развита познавательная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активность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были активны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выборе видов деятельности, свободно и самостоятельно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партнеров по игре, свободно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пользовались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доступными материалами для организации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игры,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презентовали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свои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игрушки, были довольны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результатом своей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работы, ощущали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ценность созданного ими «продукта».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Они с удовольствием проявляли инициативу и самостоятельность, взаимодействовали друг с другом без помощи воспитателя.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детей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развита инициатива 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самостоятельность. Умение ставить цель, планировать свою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деятельность. Развиты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коммуникативные навыки и навык работы в команде, сотрудничество и взаимодействие со сверстниками.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991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resent5.com/presentation/10636147_443313554/i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7" y="0"/>
            <a:ext cx="9191312" cy="689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191699"/>
            <a:ext cx="4391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проекта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963" y="834020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детей хорошо развита познавательная активность.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Дети были активны в выборе видов деятельности, свободно и самостоятельно выбирали партнеров по игре, свободно пользовались доступными материалами для организации игры,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Дети презентовали свои игрушки, были довольны результатом своей работы, ощущали ценность созданного ими «продукта».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Они с удовольствием проявляли инициативу и самостоятельность, взаимодействовали друг с другом без помощи воспитателя.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детей развита инициатива и самостоятельность. Умение ставить цель, планировать свою деятельность. Развиты коммуникативные навыки и навык работы в команде, сотрудничество и взаимодействие со сверстниками. </a:t>
            </a:r>
          </a:p>
        </p:txBody>
      </p:sp>
    </p:spTree>
    <p:extLst>
      <p:ext uri="{BB962C8B-B14F-4D97-AF65-F5344CB8AC3E}">
        <p14:creationId xmlns:p14="http://schemas.microsoft.com/office/powerpoint/2010/main" val="357429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img.alicdn.com/imgextra/i4/6000000005118/O1CN013y4XOb1ng5ci1iJid_!!6000000005118-0-tbvid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5" y="-1"/>
            <a:ext cx="916834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2645" y="5760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Игра в дошкольном детстве – ведущий вид деятельности,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благодаря игре дети узнают мир, в игре формируются взаимоотношения. Ни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одна игра ребенка не обходится без игрушки. Игрушка способствует развитию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ребенка мышления, внимания, памяти, она является связующим звеном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между реальным миром и вымышленным детским. Не зря же дети, не найдя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нужного предмета, придумывают предметы-заместители.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Наблюдая за играми детей в детском саду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я задумалась, 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смогут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 дети комфортно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себя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чувствовать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игрушек, смогут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реализовывать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свои замыслы в «ограниченных» обстоятельствах,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продолжится 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детская игра?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решила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провести эксперимент: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Три дня без игрушек.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 проведения: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03 по 05 мая 2023г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побуждение детей к проявлению инициативы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самостоятельности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условия для свободного выбора детьми видов деятельности,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участников совместной деятельности, материалов;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поддерживать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детей проявления активности, самостоятельности;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поддерживать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детей чувство радости и гордости от полученного результата,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успешности деятельности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Предполагаемые результаты: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Дети активны в выборе видов деятельности, свободно и самостоятельно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выбирают партнеров по игре, свободно пользуются доступными материалами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организации игры;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Дети способны презентовать свои идеи, довольны результатом своей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ощущают ценность созданного ими «продукта».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https://top-fon.com/uploads/posts/2023-01/1674749424_top-fon-com-p-krasivii-fon-dlya-prezentatsii-golubogo-ts-7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2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esent5.com/presentation/10636147_443313554/i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85"/>
            <a:ext cx="9191312" cy="689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928992" cy="409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этап.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Подготовительный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родителей о проекте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бросового материала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 с детьми: Что будет, если убрать все игрушки в группе?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чего их можно сделать? Что для этого нужно?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детского проекта: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1.Определили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тему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«Без игрушек не скучаем, сами их изобретаем!»»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цель проекта: сделать игрушки своими руками.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2.Обсуждение: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какой материал принесут и какие игрушки будут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3.Реализация детских замыслов.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4.Презентация своих игрушек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resent5.com/presentation/10636147_443313554/i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85"/>
            <a:ext cx="9191312" cy="689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7374" y="1844824"/>
            <a:ext cx="7576561" cy="118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этап.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Практический – реализация проекта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like.net/uploads/posts/2022-10/166641688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Елена\Desktop\Фото для ВК 3 ДНЯ\20230503_16085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"/>
          <a:stretch/>
        </p:blipFill>
        <p:spPr bwMode="auto">
          <a:xfrm>
            <a:off x="657333" y="1041008"/>
            <a:ext cx="3461175" cy="238799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4" name="Рисунок 3" descr="C:\Users\Елена\Desktop\Фото для ВК 3 ДНЯ\20230504_1649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41007"/>
            <a:ext cx="3327663" cy="238799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" name="Рисунок 4" descr="C:\Users\Елена\Desktop\Фото для ВК 3 ДНЯ\20230504_0905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7" y="3681892"/>
            <a:ext cx="3312368" cy="252028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7" name="Рисунок 6" descr="C:\Users\Елена\Desktop\Фото для ВК 3 ДНЯ\20230503_0918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471679" cy="252028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25760" y="465729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сами определяли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выбирали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для своих поделок</a:t>
            </a:r>
          </a:p>
        </p:txBody>
      </p:sp>
    </p:spTree>
    <p:extLst>
      <p:ext uri="{BB962C8B-B14F-4D97-AF65-F5344CB8AC3E}">
        <p14:creationId xmlns:p14="http://schemas.microsoft.com/office/powerpoint/2010/main" val="39029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like.net/uploads/posts/2022-10/166641688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Елена\Desktop\Фото для ВК 3 ДНЯ\20230505_1021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009" y="930341"/>
            <a:ext cx="3223895" cy="241681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4" name="Рисунок 3" descr="C:\Users\Елена\Desktop\Фото для ВК 3 ДНЯ\20230504_0853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160240" cy="322389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" name="Рисунок 4" descr="C:\Users\Елена\Desktop\Фото для ВК 3 ДНЯ\20230504_16484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0"/>
          <a:stretch/>
        </p:blipFill>
        <p:spPr bwMode="auto">
          <a:xfrm>
            <a:off x="3450285" y="2070842"/>
            <a:ext cx="2228215" cy="246185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6" name="Рисунок 5" descr="C:\Users\Елена\Desktop\Фото для ВК 3 ДНЯ\20230503_09493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7" y="3954186"/>
            <a:ext cx="3096345" cy="241528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7" name="Рисунок 6" descr="C:\Users\Елена\Desktop\Фото для ВК 3 ДНЯ\20230504_09033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00" y="3934083"/>
            <a:ext cx="3096344" cy="241528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172386" y="582758"/>
            <a:ext cx="3271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не скучали, придумывали, изобретали, творили 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фантазировали.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like.net/uploads/posts/2022-10/166641688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Елена\Desktop\Фото для ВК 3 ДНЯ\20230504_0903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46864"/>
            <a:ext cx="3096344" cy="239683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" name="Рисунок 4" descr="C:\Users\Елена\Desktop\Фото для ВК 3 ДНЯ\20230504_1648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81358"/>
            <a:ext cx="3600400" cy="288032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6" name="Рисунок 5" descr="C:\Users\Елена\Desktop\Фото для ВК 3 ДНЯ\ДЕВ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02" y="646865"/>
            <a:ext cx="3384376" cy="239683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7" name="Рисунок 6" descr="C:\Users\Елена\Desktop\Фото для ВК 3 ДНЯ\ТИ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r="8236" b="17357"/>
          <a:stretch/>
        </p:blipFill>
        <p:spPr bwMode="auto">
          <a:xfrm>
            <a:off x="5142302" y="3660119"/>
            <a:ext cx="3384376" cy="24482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Елена\Desktop\Фото для ВК 3 ДНЯ\20230504_09040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 t="14774" b="12196"/>
          <a:stretch/>
        </p:blipFill>
        <p:spPr bwMode="auto">
          <a:xfrm>
            <a:off x="3540719" y="1845282"/>
            <a:ext cx="1860684" cy="230314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47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like.net/uploads/posts/2022-10/166641688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Елена\Desktop\Фото для ВК 3 ДНЯ\НИКА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r="24961"/>
          <a:stretch/>
        </p:blipFill>
        <p:spPr bwMode="auto">
          <a:xfrm>
            <a:off x="683568" y="548680"/>
            <a:ext cx="2448272" cy="288032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Елена\Desktop\ТРИ ДНЯ\День 3\20230505_1039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7131" y="3279974"/>
            <a:ext cx="3411855" cy="255778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" name="Рисунок 4" descr="C:\Users\Елена\Desktop\ТРИ ДНЯ\День 3\20230505_1020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6582" y="1759406"/>
            <a:ext cx="2870835" cy="215265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6" name="Рисунок 5" descr="C:\Users\Елена\Desktop\ТРИ ДНЯ\День 3\20230505_101836 — копия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3" r="11324"/>
          <a:stretch/>
        </p:blipFill>
        <p:spPr bwMode="auto">
          <a:xfrm rot="10800000">
            <a:off x="683568" y="3623192"/>
            <a:ext cx="2461260" cy="26416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Елена\Desktop\Фото для ВК 3 ДНЯ\МММ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7028"/>
            <a:ext cx="2475865" cy="185801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381742" y="4990641"/>
            <a:ext cx="2266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Рассказывали о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воих игрушках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like.net/uploads/posts/2022-10/166641688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Елена\Desktop\Фото для ВК 3 ДНЯ\АНЯ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5" y="476672"/>
            <a:ext cx="3240360" cy="24482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4" name="Рисунок 3" descr="C:\Users\Елена\Desktop\Фото для ВК 3 ДНЯ\О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7"/>
          <a:stretch/>
        </p:blipFill>
        <p:spPr bwMode="auto">
          <a:xfrm>
            <a:off x="429625" y="3789040"/>
            <a:ext cx="3600400" cy="24482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Елена\Desktop\Фото для ВК 3 ДНЯ\ЯС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7615" r="10798" b="4305"/>
          <a:stretch/>
        </p:blipFill>
        <p:spPr bwMode="auto">
          <a:xfrm>
            <a:off x="5091794" y="491985"/>
            <a:ext cx="3105868" cy="252701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Елена\Desktop\Фото для ВК 3 ДНЯ\ВС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8398"/>
            <a:ext cx="3409638" cy="24482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072728" y="322894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Играли со своими изобретениями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640</Words>
  <Application>Microsoft Office PowerPoint</Application>
  <PresentationFormat>Экран (4:3)</PresentationFormat>
  <Paragraphs>88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Бухвалова</dc:creator>
  <cp:lastModifiedBy>Пользователь Windows</cp:lastModifiedBy>
  <cp:revision>40</cp:revision>
  <dcterms:created xsi:type="dcterms:W3CDTF">2023-05-06T01:05:14Z</dcterms:created>
  <dcterms:modified xsi:type="dcterms:W3CDTF">2023-05-12T07:22:55Z</dcterms:modified>
</cp:coreProperties>
</file>