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73" r:id="rId14"/>
    <p:sldId id="272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824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honoteka.org/uploads/posts/2021-04/1617821520_40-p-pdd-fon-dlya-prezentatsii-4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"/>
            <a:ext cx="96845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375247" y="260647"/>
            <a:ext cx="6768752" cy="6130090"/>
            <a:chOff x="2375247" y="260647"/>
            <a:chExt cx="6768752" cy="613009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987315" y="260647"/>
              <a:ext cx="55446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/>
                <a:t>Муниципальное бюджетное дошкольное образовательное учреждение детский сад №</a:t>
              </a:r>
              <a:r>
                <a:rPr lang="ru-RU" b="1" dirty="0" smtClean="0"/>
                <a:t>392</a:t>
              </a:r>
              <a:endParaRPr lang="ru-RU" dirty="0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375247" y="1268760"/>
              <a:ext cx="67687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Тематика мероприятия «Безопасное поведение»</a:t>
              </a:r>
            </a:p>
            <a:p>
              <a:r>
                <a:rPr lang="ru-RU" b="1" dirty="0"/>
                <a:t>И</a:t>
              </a:r>
              <a:r>
                <a:rPr lang="ru-RU" b="1" dirty="0" smtClean="0"/>
                <a:t>нформационно – познавательный проект «Безопасная дорога»</a:t>
              </a:r>
              <a:endParaRPr lang="ru-RU" b="1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864136" y="2276873"/>
              <a:ext cx="369607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/>
                <a:t>Команда </a:t>
              </a:r>
              <a:endParaRPr lang="en-US" sz="2400" b="1" dirty="0" smtClean="0"/>
            </a:p>
            <a:p>
              <a:pPr algn="ctr"/>
              <a:r>
                <a:rPr lang="ru-RU" sz="2400" b="1" dirty="0" smtClean="0"/>
                <a:t>«</a:t>
              </a:r>
              <a:r>
                <a:rPr lang="ru-RU" sz="2400" b="1" dirty="0" smtClean="0"/>
                <a:t>Помощники на дорогах»</a:t>
              </a:r>
              <a:endParaRPr lang="ru-RU" sz="2400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591799" y="3717032"/>
              <a:ext cx="3254413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endParaRPr lang="en-US" b="1" dirty="0" smtClean="0"/>
            </a:p>
            <a:p>
              <a:pPr algn="r">
                <a:lnSpc>
                  <a:spcPct val="120000"/>
                </a:lnSpc>
              </a:pPr>
              <a:r>
                <a:rPr lang="ru-RU" b="1" dirty="0" smtClean="0"/>
                <a:t> </a:t>
              </a:r>
              <a:r>
                <a:rPr lang="ru-RU" b="1" dirty="0"/>
                <a:t>Участники: </a:t>
              </a:r>
            </a:p>
            <a:p>
              <a:pPr algn="r">
                <a:lnSpc>
                  <a:spcPct val="120000"/>
                </a:lnSpc>
              </a:pPr>
              <a:r>
                <a:rPr lang="ru-RU" b="1" dirty="0"/>
                <a:t>дети старшей группы                       </a:t>
              </a:r>
            </a:p>
            <a:p>
              <a:pPr algn="r">
                <a:lnSpc>
                  <a:spcPct val="120000"/>
                </a:lnSpc>
              </a:pPr>
              <a:r>
                <a:rPr lang="ru-RU" b="1" dirty="0"/>
                <a:t>  «Дружная семейка</a:t>
              </a:r>
              <a:r>
                <a:rPr lang="ru-RU" b="1" dirty="0" smtClean="0"/>
                <a:t>» 5-6 лет.</a:t>
              </a:r>
            </a:p>
            <a:p>
              <a:pPr algn="r">
                <a:lnSpc>
                  <a:spcPct val="120000"/>
                </a:lnSpc>
              </a:pPr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274212" y="5301208"/>
              <a:ext cx="4572000" cy="10895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ru-RU" b="1" dirty="0"/>
                <a:t>В</a:t>
              </a:r>
              <a:r>
                <a:rPr lang="ru-RU" b="1" dirty="0" smtClean="0"/>
                <a:t>оспитатель</a:t>
              </a:r>
              <a:r>
                <a:rPr lang="ru-RU" b="1" dirty="0"/>
                <a:t>:</a:t>
              </a:r>
            </a:p>
            <a:p>
              <a:pPr algn="r">
                <a:lnSpc>
                  <a:spcPct val="120000"/>
                </a:lnSpc>
              </a:pPr>
              <a:r>
                <a:rPr lang="ru-RU" b="1" dirty="0"/>
                <a:t> </a:t>
              </a:r>
              <a:r>
                <a:rPr lang="ru-RU" b="1" dirty="0" err="1"/>
                <a:t>Бухвалова</a:t>
              </a:r>
              <a:r>
                <a:rPr lang="ru-RU" b="1" dirty="0"/>
                <a:t> Елена Рудольфовна, </a:t>
              </a:r>
            </a:p>
            <a:p>
              <a:pPr algn="r">
                <a:lnSpc>
                  <a:spcPct val="120000"/>
                </a:lnSpc>
              </a:pPr>
              <a:r>
                <a:rPr lang="ru-RU" b="1" dirty="0"/>
                <a:t>родители воспитанников </a:t>
              </a:r>
            </a:p>
          </p:txBody>
        </p:sp>
      </p:grpSp>
      <p:pic>
        <p:nvPicPr>
          <p:cNvPr id="9" name="Рисунок 8" descr="C:\Users\Елена\Desktop\20221002_09271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5" t="9032" r="12111" b="4186"/>
          <a:stretch/>
        </p:blipFill>
        <p:spPr bwMode="auto">
          <a:xfrm rot="5400000">
            <a:off x="7127775" y="2420888"/>
            <a:ext cx="1368152" cy="1440160"/>
          </a:xfrm>
          <a:prstGeom prst="ellipse">
            <a:avLst/>
          </a:prstGeom>
          <a:noFill/>
          <a:ln w="5715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296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s://abrakadabra.fun/uploads/posts/2022-01/1643126097_1-abrakadabra-fun-p-temi-prezentatsii-v-zelenikh-tonak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Дидактические </a:t>
            </a:r>
            <a:r>
              <a:rPr lang="ru-RU" b="1" dirty="0"/>
              <a:t>игры: </a:t>
            </a:r>
            <a:r>
              <a:rPr lang="ru-RU" dirty="0"/>
              <a:t>«Разрезные картинки», «Азбука пешехода», «Транспорт», лото «Дорожные знаки», «Доскажи словечко», «Поставь дорожный знак», «Правильно разложи», «Светофор», Карточки – ситуации на дороге</a:t>
            </a:r>
          </a:p>
          <a:p>
            <a:r>
              <a:rPr lang="ru-RU" b="1" dirty="0" smtClean="0"/>
              <a:t>Интерактивные авторские игры </a:t>
            </a:r>
            <a:r>
              <a:rPr lang="ru-RU" dirty="0" smtClean="0"/>
              <a:t>«Можно-нельзя», «Дорожные знаки», «В гостях у светофора</a:t>
            </a:r>
          </a:p>
        </p:txBody>
      </p:sp>
      <p:pic>
        <p:nvPicPr>
          <p:cNvPr id="4" name="Рисунок 3" descr="C:\Users\Елена\Desktop\Выбранные фото пдд\1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9"/>
          <a:stretch/>
        </p:blipFill>
        <p:spPr bwMode="auto">
          <a:xfrm rot="5400000">
            <a:off x="6859207" y="1988011"/>
            <a:ext cx="1938532" cy="1835785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Рисунок 6" descr="C:\Users\Елена\Desktop\ИВ ДЛЯ ЕГ\Фотографии для ПДД\дубль 2\20220920_09095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6" b="5342"/>
          <a:stretch/>
        </p:blipFill>
        <p:spPr bwMode="auto">
          <a:xfrm rot="10800000">
            <a:off x="153317" y="1860296"/>
            <a:ext cx="2258442" cy="1636471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Рисунок 8" descr="C:\Users\Елена\Desktop\Выбранные фото пдд\1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71800" y="4979823"/>
            <a:ext cx="2447925" cy="1835785"/>
          </a:xfrm>
          <a:prstGeom prst="round2Diag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10" name="Рисунок 9" descr="C:\Users\Елена\Desktop\ИВ ДЛЯ ЕГ\Фотографии для ПДД\дубль 2\20220920_09102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2" t="4921"/>
          <a:stretch/>
        </p:blipFill>
        <p:spPr bwMode="auto">
          <a:xfrm rot="10800000">
            <a:off x="3275856" y="2978995"/>
            <a:ext cx="2154963" cy="1747852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12" name="Рисунок 11" descr="C:\Users\Елена\Desktop\Выбранные фото пдд\4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92688" y="4511978"/>
            <a:ext cx="2971800" cy="2228850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14" name="Рисунок 13" descr="C:\Users\Елена\Desktop\Выбранные фото пдд\2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095" y="4411533"/>
            <a:ext cx="2524917" cy="1855994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5" t="19792" r="18375" b="15436"/>
          <a:stretch/>
        </p:blipFill>
        <p:spPr bwMode="auto">
          <a:xfrm>
            <a:off x="2544151" y="1330687"/>
            <a:ext cx="1820000" cy="1368000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 descr="C:\Users\Елена\Desktop\22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1331373"/>
            <a:ext cx="1962892" cy="1367313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1931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abrakadabra.fun/uploads/posts/2022-01/1643126097_1-abrakadabra-fun-p-temi-prezentatsii-v-zelenikh-tonak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4176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Игры </a:t>
            </a:r>
            <a:r>
              <a:rPr lang="ru-RU" b="1" dirty="0"/>
              <a:t>Триз-технологий</a:t>
            </a:r>
            <a:r>
              <a:rPr lang="ru-RU" dirty="0"/>
              <a:t>. </a:t>
            </a:r>
            <a:r>
              <a:rPr lang="ru-RU" dirty="0" smtClean="0"/>
              <a:t> </a:t>
            </a:r>
            <a:endParaRPr lang="ru-RU" b="1" dirty="0"/>
          </a:p>
          <a:p>
            <a:r>
              <a:rPr lang="ru-RU" b="1" dirty="0"/>
              <a:t>Загадки про светофор.</a:t>
            </a:r>
            <a:endParaRPr lang="ru-RU" dirty="0"/>
          </a:p>
          <a:p>
            <a:r>
              <a:rPr lang="ru-RU" dirty="0"/>
              <a:t>Мигает, но не фара</a:t>
            </a:r>
          </a:p>
          <a:p>
            <a:r>
              <a:rPr lang="ru-RU" dirty="0"/>
              <a:t>Переключается, но не гирлянда,</a:t>
            </a:r>
            <a:br>
              <a:rPr lang="ru-RU" dirty="0"/>
            </a:br>
            <a:r>
              <a:rPr lang="ru-RU" dirty="0" smtClean="0"/>
              <a:t>Меняет цвета, но не хамелеон</a:t>
            </a:r>
            <a:endParaRPr lang="ru-RU" dirty="0"/>
          </a:p>
          <a:p>
            <a:r>
              <a:rPr lang="ru-RU" dirty="0" smtClean="0"/>
              <a:t>Сигналит, но не сирена</a:t>
            </a:r>
            <a:endParaRPr lang="ru-RU" dirty="0"/>
          </a:p>
          <a:p>
            <a:endParaRPr lang="ru-RU" dirty="0"/>
          </a:p>
          <a:p>
            <a:r>
              <a:rPr lang="ru-RU" dirty="0"/>
              <a:t>Строгий, но не папа,</a:t>
            </a:r>
          </a:p>
          <a:p>
            <a:r>
              <a:rPr lang="ru-RU" dirty="0"/>
              <a:t>Разноцветный, но не яблоко</a:t>
            </a:r>
          </a:p>
          <a:p>
            <a:r>
              <a:rPr lang="ru-RU" dirty="0"/>
              <a:t>С сигналами, но не фонарик (светофор)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43651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Небылица:</a:t>
            </a:r>
            <a:endParaRPr lang="ru-RU" dirty="0"/>
          </a:p>
          <a:p>
            <a:r>
              <a:rPr lang="ru-RU" dirty="0"/>
              <a:t>Интересный пешеход танцует в зоопарке</a:t>
            </a:r>
          </a:p>
          <a:p>
            <a:r>
              <a:rPr lang="ru-RU" dirty="0"/>
              <a:t>Прозрачный светофор бодается на велосипедной дорожке</a:t>
            </a:r>
          </a:p>
          <a:p>
            <a:r>
              <a:rPr lang="ru-RU" dirty="0"/>
              <a:t>Земляничная проезжая часть рычит во дворе</a:t>
            </a:r>
          </a:p>
          <a:p>
            <a:r>
              <a:rPr lang="ru-RU" dirty="0"/>
              <a:t>Веселая зебра катается возле полицейского участка</a:t>
            </a:r>
          </a:p>
        </p:txBody>
      </p:sp>
      <p:pic>
        <p:nvPicPr>
          <p:cNvPr id="4" name="Рисунок 3" descr="C:\Users\Елена\Desktop\Выбранные фото пдд\1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4" r="20367" b="5398"/>
          <a:stretch/>
        </p:blipFill>
        <p:spPr bwMode="auto">
          <a:xfrm rot="5400000">
            <a:off x="2244689" y="4806427"/>
            <a:ext cx="2376052" cy="1609863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Рисунок 4" descr="C:\Users\Елена\Desktop\ИВ ДЛЯ ЕГ\Фотографии для ПДД\дубль 2\20220920_09251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43"/>
          <a:stretch/>
        </p:blipFill>
        <p:spPr bwMode="auto">
          <a:xfrm rot="5400000">
            <a:off x="-37314" y="3155925"/>
            <a:ext cx="2201594" cy="2057400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78400" y="5426692"/>
            <a:ext cx="2477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Круги </a:t>
            </a:r>
            <a:r>
              <a:rPr lang="ru-RU" b="1" dirty="0" err="1" smtClean="0"/>
              <a:t>Луллия</a:t>
            </a:r>
            <a:endParaRPr lang="ru-RU" b="1" dirty="0" smtClean="0"/>
          </a:p>
          <a:p>
            <a:r>
              <a:rPr lang="ru-RU" dirty="0" smtClean="0"/>
              <a:t>«Дорожные знаки»</a:t>
            </a:r>
          </a:p>
          <a:p>
            <a:r>
              <a:rPr lang="ru-RU" dirty="0" smtClean="0"/>
              <a:t>«Ситуации на дороге»</a:t>
            </a:r>
          </a:p>
          <a:p>
            <a:r>
              <a:rPr lang="ru-RU" dirty="0" smtClean="0"/>
              <a:t>«Ассоциации»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188640"/>
            <a:ext cx="48965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оздания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нового объекта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помощью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МФО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Совершенствуемый объект: светофор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Случайные объекты: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глобус, яблоко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Характерные свойства или признаки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случайных объектов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Глобус: круглый, на палочке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Яблоко: съедобное, витаминное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Новые сочетания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Светофор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круглый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Светофор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съедобный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Новые идеи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Светофор-яблоко: полезный, так как в нем есть витамины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s://abrakadabra.fun/uploads/posts/2022-01/1643126097_1-abrakadabra-fun-p-temi-prezentatsii-v-zelenikh-tonak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712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3 этап: Заключительный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smtClean="0"/>
              <a:t>Домашнее задание. Детско-родительские проекты</a:t>
            </a:r>
          </a:p>
        </p:txBody>
      </p:sp>
      <p:pic>
        <p:nvPicPr>
          <p:cNvPr id="3" name="Рисунок 2" descr="C:\Users\Елена\Desktop\Выбранные фото пдд\20220926_0912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66650" y="857272"/>
            <a:ext cx="2736306" cy="2062624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Рисунок 3" descr="C:\Users\Елена\Desktop\Выбранные фото пдд\20220926_0917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1196752"/>
            <a:ext cx="2232247" cy="1728191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Рисунок 4" descr="C:\Users\Елена\Desktop\Выбранные фото пдд\20220926_09244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b="15474"/>
          <a:stretch/>
        </p:blipFill>
        <p:spPr bwMode="auto">
          <a:xfrm rot="10800000">
            <a:off x="2828374" y="1803773"/>
            <a:ext cx="3168120" cy="2232246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Рисунок 5" descr="C:\Users\Елена\Desktop\Выбранные фото пдд\20220929_15550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7913" r="3342" b="8556"/>
          <a:stretch/>
        </p:blipFill>
        <p:spPr bwMode="auto">
          <a:xfrm rot="10800000">
            <a:off x="6176525" y="4383872"/>
            <a:ext cx="2916556" cy="1944216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Рисунок 6" descr="C:\Users\Елена\Desktop\Выбранные фото пдд\20220929_15554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9123" r="6335" b="4392"/>
          <a:stretch/>
        </p:blipFill>
        <p:spPr bwMode="auto">
          <a:xfrm rot="10800000">
            <a:off x="179512" y="4383872"/>
            <a:ext cx="2520280" cy="1904957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3159031"/>
            <a:ext cx="23530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</a:t>
            </a:r>
            <a:r>
              <a:rPr lang="ru-RU" dirty="0" smtClean="0"/>
              <a:t>Световозвращатель. </a:t>
            </a:r>
          </a:p>
          <a:p>
            <a:r>
              <a:rPr lang="ru-RU" dirty="0" smtClean="0"/>
              <a:t>Виден-значит жив!»</a:t>
            </a:r>
          </a:p>
          <a:p>
            <a:r>
              <a:rPr lang="ru-RU" dirty="0" smtClean="0"/>
              <a:t>Ярослав Уфимцев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64440" y="4581128"/>
            <a:ext cx="2895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Коллаж «Дорожные знаки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Ирина </a:t>
            </a:r>
            <a:r>
              <a:rPr lang="ru-RU" dirty="0" err="1" smtClean="0"/>
              <a:t>Каджая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3145125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«Какие бывают </a:t>
            </a:r>
            <a:endParaRPr lang="ru-RU" dirty="0" smtClean="0"/>
          </a:p>
          <a:p>
            <a:r>
              <a:rPr lang="ru-RU" dirty="0" smtClean="0"/>
              <a:t>пешеходные </a:t>
            </a:r>
            <a:r>
              <a:rPr lang="ru-RU" dirty="0"/>
              <a:t>переходы»</a:t>
            </a:r>
          </a:p>
          <a:p>
            <a:r>
              <a:rPr lang="ru-RU" dirty="0" smtClean="0"/>
              <a:t>Наташа </a:t>
            </a:r>
            <a:r>
              <a:rPr lang="ru-RU" dirty="0" err="1" smtClean="0"/>
              <a:t>Подкорытова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15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abrakadabra.fun/uploads/posts/2022-01/1643126097_1-abrakadabra-fun-p-temi-prezentatsii-v-zelenikh-tonak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4522" y="204033"/>
            <a:ext cx="8016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Рассказали детям средней группы какие бывают пешеходные переходы.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Провели с ними игры: «Сигналы светофора», «Водители и пешеходы».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C:\Users\Елена\Desktop\Выбранные фото пдд\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457" y="1182688"/>
            <a:ext cx="3456384" cy="2520280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Рисунок 3" descr="C:\Users\Елена\Desktop\Выбранные фото пдд\4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20071" y="1182688"/>
            <a:ext cx="3371147" cy="2520280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Рисунок 4" descr="C:\Users\Елена\Desktop\Выбранные фото пдд\4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456" y="4005062"/>
            <a:ext cx="3456384" cy="2448273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Рисунок 5" descr="C:\Users\Елена\Desktop\Выбранные фото пдд\4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06842" y="4013524"/>
            <a:ext cx="3384376" cy="2544569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3486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abrakadabra.fun/uploads/posts/2022-01/1643126097_1-abrakadabra-fun-p-temi-prezentatsii-v-zelenikh-tonak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C:\Users\Елена\Desktop\Выбранные фото пдд\20220926_0817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2405" y="356513"/>
            <a:ext cx="2376264" cy="1728192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3" name="Рисунок 2" descr="C:\Users\Елена\Desktop\Выбранные фото пдд\20220926_1543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4898" y="1380839"/>
            <a:ext cx="2664297" cy="1776343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Рисунок 3" descr="C:\Users\Елена\Desktop\Выбранные фото пдд\20220926_1613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2405" y="2269011"/>
            <a:ext cx="2553639" cy="1944216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Рисунок 4" descr="C:\Users\Елена\Desktop\Выбранные фото пдд\20220927_07463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59847" y="1619316"/>
            <a:ext cx="2645750" cy="1808665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Рисунок 5" descr="C:\Users\Елена\Desktop\Выбранные фото пдд\20220926_16380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3448" y="4581128"/>
            <a:ext cx="2654176" cy="2016224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Рисунок 6" descr="C:\Users\Елена\Desktop\Выбранные фото пдд\20220927_16505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54878" y="3789040"/>
            <a:ext cx="3024336" cy="2129459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Рисунок 8" descr="C:\Users\Елена\Desktop\Выбранные фото пдд\20220929_165844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0" r="21955" b="5073"/>
          <a:stretch/>
        </p:blipFill>
        <p:spPr bwMode="auto">
          <a:xfrm rot="10800000">
            <a:off x="6390497" y="3980435"/>
            <a:ext cx="2584450" cy="2821051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846043" y="372784"/>
            <a:ext cx="6128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Придумали и сделали игру-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ходилку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«Мы по улице шагаем»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86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abrakadabra.fun/uploads/posts/2022-01/1643126097_1-abrakadabra-fun-p-temi-prezentatsii-v-zelenikh-tonak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Вывод: </a:t>
            </a:r>
            <a:r>
              <a:rPr lang="ru-RU" dirty="0"/>
              <a:t>в результате </a:t>
            </a:r>
            <a:r>
              <a:rPr lang="ru-RU" dirty="0" smtClean="0"/>
              <a:t>реализаци</a:t>
            </a:r>
            <a:r>
              <a:rPr lang="ru-RU" dirty="0"/>
              <a:t>и</a:t>
            </a:r>
            <a:r>
              <a:rPr lang="ru-RU" dirty="0" smtClean="0"/>
              <a:t> </a:t>
            </a:r>
            <a:r>
              <a:rPr lang="ru-RU" dirty="0"/>
              <a:t>данного проекта у детей сформировались необходимые представления и навыки безопасного поведения на улицах и дорогах.</a:t>
            </a:r>
          </a:p>
          <a:p>
            <a:r>
              <a:rPr lang="ru-RU" dirty="0"/>
              <a:t>Дети понимают значения сигналов светофора.</a:t>
            </a:r>
          </a:p>
          <a:p>
            <a:r>
              <a:rPr lang="ru-RU" dirty="0"/>
              <a:t>Узнают и называют дорожные знаки «Пешеходный переход», «Дети», «Остановка общественного транспорта», «Подземный пешеходный переход», «Надземный пешеходный переход». Различают проезжую часть, тротуар, пешеходный переход «Зебра». Знают правила поведения в общественном транспорте.</a:t>
            </a:r>
          </a:p>
          <a:p>
            <a:r>
              <a:rPr lang="ru-RU" dirty="0"/>
              <a:t>Знают как можно защитить себя на дороге в темное время суток с помощью </a:t>
            </a:r>
            <a:r>
              <a:rPr lang="ru-RU" dirty="0" err="1" smtClean="0"/>
              <a:t>свето</a:t>
            </a:r>
            <a:r>
              <a:rPr lang="ru-RU" dirty="0" smtClean="0"/>
              <a:t> </a:t>
            </a:r>
            <a:r>
              <a:rPr lang="ru-RU" dirty="0"/>
              <a:t>возвращающих элементов.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6066" y="3645024"/>
            <a:ext cx="88569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Список используемой литературы:</a:t>
            </a:r>
            <a:endParaRPr lang="ru-RU" dirty="0"/>
          </a:p>
          <a:p>
            <a:r>
              <a:rPr lang="ru-RU" dirty="0" smtClean="0"/>
              <a:t>Белая </a:t>
            </a:r>
            <a:r>
              <a:rPr lang="ru-RU" dirty="0"/>
              <a:t>К.Ю. «Как обеспечить безопасность дошкольников</a:t>
            </a:r>
            <a:r>
              <a:rPr lang="ru-RU" dirty="0" smtClean="0"/>
              <a:t>».</a:t>
            </a:r>
          </a:p>
          <a:p>
            <a:r>
              <a:rPr lang="ru-RU" dirty="0"/>
              <a:t>Белая К.Ю</a:t>
            </a:r>
            <a:r>
              <a:rPr lang="ru-RU" dirty="0" smtClean="0"/>
              <a:t>. «Формирование основ безопасности у дошкольников»</a:t>
            </a:r>
            <a:endParaRPr lang="ru-RU" dirty="0"/>
          </a:p>
          <a:p>
            <a:r>
              <a:rPr lang="ru-RU" dirty="0" smtClean="0"/>
              <a:t>Калашникова </a:t>
            </a:r>
            <a:r>
              <a:rPr lang="ru-RU" dirty="0"/>
              <a:t>О.В. «Путешествие в страну дорожных знаков».</a:t>
            </a:r>
          </a:p>
          <a:p>
            <a:r>
              <a:rPr lang="ru-RU" dirty="0" err="1" smtClean="0"/>
              <a:t>Саулина</a:t>
            </a:r>
            <a:r>
              <a:rPr lang="ru-RU" dirty="0" smtClean="0"/>
              <a:t> </a:t>
            </a:r>
            <a:r>
              <a:rPr lang="ru-RU" dirty="0"/>
              <a:t>Т.Ф. «Знакомим дошкольников с правилами дорожного движения».</a:t>
            </a:r>
          </a:p>
          <a:p>
            <a:r>
              <a:rPr lang="ru-RU" dirty="0" smtClean="0"/>
              <a:t>Шорыгина Т.А. «Беседы об основах безопасности с детьми 5-8 лет»</a:t>
            </a:r>
            <a:endParaRPr lang="ru-RU" dirty="0"/>
          </a:p>
          <a:p>
            <a:r>
              <a:rPr lang="ru-RU" dirty="0" smtClean="0"/>
              <a:t>Шорыгина </a:t>
            </a:r>
            <a:r>
              <a:rPr lang="ru-RU" dirty="0"/>
              <a:t>Т.А. «Осторожные сказки. Безопасность для малышей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Интернет ресурсы, игры сделанные в программе </a:t>
            </a:r>
            <a:r>
              <a:rPr lang="en-US" b="1" dirty="0" smtClean="0"/>
              <a:t>LearningApps</a:t>
            </a:r>
            <a:r>
              <a:rPr lang="ru-RU" b="1" dirty="0" smtClean="0"/>
              <a:t> и </a:t>
            </a:r>
            <a:r>
              <a:rPr lang="en-US" b="1" dirty="0"/>
              <a:t>Microsoft PowerPoint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64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abrakadabra.fun/uploads/posts/2022-01/1643126097_1-abrakadabra-fun-p-temi-prezentatsii-v-zelenikh-tonak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7963"/>
            <a:ext cx="9108722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Актуальность: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дорожного движения важны в нашей жизни так же, как и основные государственные законы. Согласно Федеральному закону “О безопасности дорожного движения”, основными принципами обеспечения безопасности дорожного движения являются: приоритет жизни и здоровья граждан, участвующих в дорожном движении. Знать правила дорожного движения и выполнять их предписания обязаны все – это, прежде всего, залог безопасности дорожного движения и жизни. Проблема обучения дошкольников безопасному участию в дорожном движении актуальна и современна, её решение помогает сформировать у детей систему знаний, осознанных навыков безопасного поведения в дорожном движении.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Формирование знаний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правилах  безопасности дорожного движения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 детей 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качестве пешехода и пассажира транспортного средства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1.Уточнить и закрепить знания детей об элементах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дороги,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 движении транспорта, о работе светофора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2.Познакомить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детей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 дорожными знаками для пешеходов. Изучить виды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пешеходных переходов (наземный, подземный, надземный)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3.Сформировать у детей знания о световозвращающих элементах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4.Развивать у детей чувство ответственности при соблюдении ПДД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5.Воспитывать дисциплинированность и сознательное выполнение правил дорожного движения, культуру поведения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пешеходов и пассажиров.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Привлекать родителей воспитанников к реализации данного проекта, повышать их сознательность в постоянном соблюдении правил дорожного движения – быть примером для детей.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Проблематизация: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Организационная беседа, совместное с детьми рассуждение о правилах дорожного движения. Перед детьми поставлена  проблема  «Зачем нужно знать Правила Дорожного Движения?»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Что мы знаем о правилах дорожного движения?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Целеполагание: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Обсуждение с детьми, как важно соблюдать правила дорожного движения. «Если мы не будем соблюдать ПДД  может случится беда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Гипотеза: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Предположим, что дети не знают какие есть безопасные пешеходные переходы кроме наземного, какие дорожные знаки их обозначают. С помощью данного проекта, я хочу помочь детям получить и закрепить знания о дорожных знаках для пешеходов, для их безопасности.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Объект исследования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Безопасность пешеходов на улицах города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Предмет исследования: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Дорожные знаки, световозвращатели для пешеходов</a:t>
            </a:r>
          </a:p>
          <a:p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37622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abrakadabra.fun/uploads/posts/2022-01/1643126097_1-abrakadabra-fun-p-temi-prezentatsii-v-zelenikh-tonak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145" y="3701721"/>
            <a:ext cx="895370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Предполагаемый результат: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Дети ориентированы в том, что машины движутся по проезжей части улицы,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пешеходы по тротуару.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Знают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перехода дороги « остановись – посмотри – перейди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Знают основные дорожные знаки для пешеходов.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азличают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пешеходные переходы (наземный, надземный, подземный, регулируемый, нерегулируемый) и средства регулирования дорожного движения (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светофор);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Знают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правила перехода проезжей части по регулируемому и нерегулируемому пешеходным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переходам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Знают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какие правила безопасного поведения необходимо соблюдать на дороге.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можно защитить себя на дороге в темное время суток с помощью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световозвращателей.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54868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Педагогические технологии</a:t>
            </a:r>
            <a:r>
              <a:rPr lang="ru-RU" b="1" dirty="0" smtClean="0"/>
              <a:t>:</a:t>
            </a:r>
            <a:endParaRPr lang="ru-RU" dirty="0"/>
          </a:p>
          <a:p>
            <a:r>
              <a:rPr lang="ru-RU" dirty="0"/>
              <a:t>-здоровьесберегающие технологии</a:t>
            </a:r>
          </a:p>
          <a:p>
            <a:r>
              <a:rPr lang="ru-RU" dirty="0"/>
              <a:t>-метод </a:t>
            </a:r>
            <a:r>
              <a:rPr lang="ru-RU" dirty="0" err="1" smtClean="0"/>
              <a:t>триз</a:t>
            </a:r>
            <a:r>
              <a:rPr lang="ru-RU" dirty="0" smtClean="0"/>
              <a:t>-технологий: метод круги </a:t>
            </a:r>
            <a:r>
              <a:rPr lang="ru-RU" dirty="0" err="1" smtClean="0"/>
              <a:t>Луллия</a:t>
            </a:r>
            <a:r>
              <a:rPr lang="ru-RU" dirty="0" smtClean="0"/>
              <a:t>, метод фокальных объектов, составление загадок, небылиц</a:t>
            </a:r>
            <a:endParaRPr lang="ru-RU" dirty="0"/>
          </a:p>
          <a:p>
            <a:r>
              <a:rPr lang="ru-RU" dirty="0"/>
              <a:t>-метод макетирования</a:t>
            </a:r>
          </a:p>
          <a:p>
            <a:r>
              <a:rPr lang="ru-RU" dirty="0"/>
              <a:t>-игровые </a:t>
            </a:r>
            <a:r>
              <a:rPr lang="ru-RU" dirty="0" smtClean="0"/>
              <a:t>технологии</a:t>
            </a:r>
          </a:p>
          <a:p>
            <a:r>
              <a:rPr lang="ru-RU" dirty="0" smtClean="0"/>
              <a:t>-технологии проблемного обучения</a:t>
            </a:r>
            <a:endParaRPr lang="ru-RU" dirty="0"/>
          </a:p>
          <a:p>
            <a:r>
              <a:rPr lang="ru-RU" dirty="0"/>
              <a:t>-интерактивные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37851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abrakadabra.fun/uploads/posts/2022-01/1643126097_1-abrakadabra-fun-p-temi-prezentatsii-v-zelenikh-tonak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260648"/>
            <a:ext cx="402847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этап. Подготовительный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6647" y="1124744"/>
            <a:ext cx="4306409" cy="1463052"/>
          </a:xfrm>
          <a:prstGeom prst="roundRect">
            <a:avLst>
              <a:gd name="adj" fmla="val 2143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раскрывает проблему, исходя из интересов детей, определяет уровень знаний, вовлекает детей в проект, используя проблемные вопросы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приходит в гости Барбоскин, приносит книги по ПДД, но не знает что с ними делать.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94508" y="3177002"/>
            <a:ext cx="2185209" cy="108018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 знаем о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ПДД?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635895" y="3246063"/>
            <a:ext cx="1984225" cy="108018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мы хотим узнать</a:t>
            </a:r>
            <a:r>
              <a:rPr lang="ru-RU" sz="1400" dirty="0" smtClean="0"/>
              <a:t>?</a:t>
            </a:r>
            <a:endParaRPr lang="ru-RU" sz="1400" dirty="0"/>
          </a:p>
        </p:txBody>
      </p:sp>
      <p:sp>
        <p:nvSpPr>
          <p:cNvPr id="6" name="Овал 5"/>
          <p:cNvSpPr/>
          <p:nvPr/>
        </p:nvSpPr>
        <p:spPr>
          <a:xfrm>
            <a:off x="6615973" y="3356992"/>
            <a:ext cx="1964590" cy="108018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 где  мы можем узнать?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581128"/>
            <a:ext cx="3383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Переходить проезжую часть: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Можно только на зеленый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сигнал.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Только с родителями за руку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пешеходному переходу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80879" y="4581128"/>
            <a:ext cx="29473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Какие есть безопасные переходы, чтобы перейти проезжую часть.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ходе проекта возник вопрос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световозвращателях.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68227" y="4858126"/>
            <a:ext cx="3006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Спросить у родителей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Посмотреть в интернете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Спросить у воспитателя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Почитать книги</a:t>
            </a:r>
          </a:p>
        </p:txBody>
      </p:sp>
      <p:pic>
        <p:nvPicPr>
          <p:cNvPr id="11" name="Рисунок 10" descr="C:\Users\Елена\Desktop\ИВ ДЛЯ ЕГ\Фотографии для ПДД\дубль 2\20220915_1050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36096" y="921396"/>
            <a:ext cx="2867511" cy="2094135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466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s://abrakadabra.fun/uploads/posts/2022-01/1643126097_1-abrakadabra-fun-p-temi-prezentatsii-v-zelenikh-tonak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2685"/>
            <a:ext cx="9036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Подбор детской и методической литературы,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наглядного материала, пособий.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Подбор информации через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интернет: видеоролики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мультфильмы.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Пополнение предметно-развивающей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среды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Интерактивные авторские игры по ПДД «В гостях у Светофора», «Можно-нельзя, «Дорожные знаки», «Закончи предложение»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4.Составление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плана реализации проекта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«Помощники на дороге»;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5.Мотивация родителей на сотрудничество в проекте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(Папка передвижка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«Юный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пешеход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Советы родителям по ПДД (консультации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)).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6. Участие родителей в проекте. Изготовление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макетов светофоров, Дорожных знаков, проектов с детьми.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Елена\Desktop\Для родителей печать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508" y="4798249"/>
            <a:ext cx="138069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7583274" y="2556782"/>
            <a:ext cx="1497164" cy="2115508"/>
            <a:chOff x="5805447" y="2852936"/>
            <a:chExt cx="1497164" cy="2115508"/>
          </a:xfrm>
        </p:grpSpPr>
        <p:pic>
          <p:nvPicPr>
            <p:cNvPr id="1027" name="Picture 3" descr="C:\Users\Елена\Desktop\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5447" y="2852936"/>
              <a:ext cx="1497164" cy="2115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 descr="C:\Users\Елена\загрузки\qrcode_docs.google.com (1)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799" y="4575708"/>
              <a:ext cx="401955" cy="3430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Рисунок 6" descr="C:\Users\Елена\Desktop\Выбранные фото пдд\35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9"/>
          <a:stretch/>
        </p:blipFill>
        <p:spPr bwMode="auto">
          <a:xfrm rot="5400000">
            <a:off x="2655500" y="4288710"/>
            <a:ext cx="2605616" cy="1796952"/>
          </a:xfrm>
          <a:prstGeom prst="teardrop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Елена\Desktop\Выбранные фото пдд\30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/>
          <a:stretch/>
        </p:blipFill>
        <p:spPr bwMode="auto">
          <a:xfrm rot="10800000">
            <a:off x="468772" y="4883907"/>
            <a:ext cx="2236286" cy="1772900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Елена\Desktop\Выбранные фото пдд\34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49"/>
          <a:stretch/>
        </p:blipFill>
        <p:spPr bwMode="auto">
          <a:xfrm rot="10800000">
            <a:off x="58778" y="3007359"/>
            <a:ext cx="2664296" cy="1699389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Елена\Desktop\ИВ ДЛЯ ЕГ\Фотографии для ПДД\дубль 2\20220921_125354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6" r="10395"/>
          <a:stretch/>
        </p:blipFill>
        <p:spPr bwMode="auto">
          <a:xfrm rot="5400000">
            <a:off x="4656705" y="3484472"/>
            <a:ext cx="2845609" cy="2006908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s://abrakadabra.fun/uploads/posts/2022-01/1643126097_1-abrakadabra-fun-p-temi-prezentatsii-v-zelenikh-tonak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56" y="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572" y="41711"/>
            <a:ext cx="9050664" cy="5559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этап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Практический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572" y="476672"/>
            <a:ext cx="89431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Беседы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«Зачем нужны правила дорожного движения», «О чем нам расскажут дорожные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знаки»,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«Правила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поведения в общественном транспорте»,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«Как стать заметным в темноте?», «Твои помощники на дороге»</a:t>
            </a: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Просмотр презентации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«Всем без исключения о правилах движения», «Виды городского транспорта», «Участники дорожного движения», «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Фликеры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Проблемно-игровые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ситуации: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-Перед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вами наземный и подземный переходы, какой переход безопаснее?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-Что будет, если исчезнет светофор на перекрёстке? Дорожные знаки?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-Чем может быть опасна скользкая дорога? (покрытая снегом;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облитая жидкостью)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-Что произойдёт, если убрать колеса у машины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-Почему нельзя играть с мячом у проезжей части? И т.д.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6" name="Рисунок 5" descr="C:\Users\Елена\Desktop\Выбранные фото пдд\2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t="5769" r="5449" b="24145"/>
          <a:stretch/>
        </p:blipFill>
        <p:spPr bwMode="auto">
          <a:xfrm rot="10800000">
            <a:off x="6186210" y="4725145"/>
            <a:ext cx="2894489" cy="2016224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Елена\Desktop\Выбранные фото пдд\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6"/>
          <a:stretch/>
        </p:blipFill>
        <p:spPr bwMode="auto">
          <a:xfrm rot="5400000">
            <a:off x="37507" y="4013294"/>
            <a:ext cx="2862129" cy="2750472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Рисунок 7" descr="C:\Users\Елена\Desktop\ИВ ДЛЯ ЕГ\Фотографии для ПДД\дубль 2\20220919_09312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7" r="7473"/>
          <a:stretch/>
        </p:blipFill>
        <p:spPr bwMode="auto">
          <a:xfrm rot="5400000">
            <a:off x="3203848" y="4227307"/>
            <a:ext cx="2448273" cy="2736304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Елена\Desktop\Выбранные фото пдд\1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b="15728"/>
          <a:stretch/>
        </p:blipFill>
        <p:spPr bwMode="auto">
          <a:xfrm rot="10800000">
            <a:off x="6336784" y="2780928"/>
            <a:ext cx="2593340" cy="1762125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85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abrakadabra.fun/uploads/posts/2022-01/1643126097_1-abrakadabra-fun-p-temi-prezentatsii-v-zelenikh-tonak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690" y="-5324"/>
            <a:ext cx="90523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Сюжетно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– ролевые игры: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«Мы едем в автобусе», «Путешествие по городу».</a:t>
            </a: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Игры с использованием макетов.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«Наша улица», «Пешеходы, пассажиры и водители», «Безопасный путь»,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«Поставь дорожный знак», «Виды транспорта»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(пассажирский, грузовой, специального назначения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 «Что будет, если…».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Конструирование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Тико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конструктора «Улица, дома и автомобили»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Users\Елена\Desktop\Выбранные фото пдд\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82166" y="1718592"/>
            <a:ext cx="2353420" cy="1812629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Рисунок 3" descr="C:\Users\Елена\Desktop\Выбранные фото пдд\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1721250"/>
            <a:ext cx="2981325" cy="2235835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Рисунок 4" descr="C:\Users\Елена\Desktop\ИВ ДЛЯ ЕГ\Фотографии для ПДД\дубль 2\20220919_09145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7" t="10798" b="10424"/>
          <a:stretch/>
        </p:blipFill>
        <p:spPr bwMode="auto">
          <a:xfrm rot="5400000">
            <a:off x="6670063" y="4437724"/>
            <a:ext cx="2612471" cy="1911927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Рисунок 5" descr="C:\Users\Елена\Desktop\Выбранные фото пдд\2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4786" y="4335936"/>
            <a:ext cx="2434150" cy="2076079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Рисунок 6" descr="C:\Users\Елена\Desktop\Выбранные фото пдд\2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60837" y="4216373"/>
            <a:ext cx="3312368" cy="2418166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Рисунок 7" descr="C:\Users\Елена\Desktop\Выбранные фото пдд\3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51521" y="2103939"/>
            <a:ext cx="2271702" cy="1547889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Рисунок 8" descr="C:\Users\Елена\Desktop\Выбранные фото пдд\38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/>
          <a:stretch/>
        </p:blipFill>
        <p:spPr bwMode="auto">
          <a:xfrm rot="5400000">
            <a:off x="3091498" y="2193807"/>
            <a:ext cx="2312932" cy="1368152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902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abrakadabra.fun/uploads/posts/2022-01/1643126097_1-abrakadabra-fun-p-temi-prezentatsii-v-zelenikh-tonak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065" y="69657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Продуктивная деятельность</a:t>
            </a:r>
            <a:r>
              <a:rPr lang="ru-RU" dirty="0" smtClean="0"/>
              <a:t>: </a:t>
            </a:r>
          </a:p>
          <a:p>
            <a:r>
              <a:rPr lang="ru-RU" b="1" dirty="0" smtClean="0"/>
              <a:t>Рисование </a:t>
            </a:r>
            <a:r>
              <a:rPr lang="ru-RU" dirty="0" smtClean="0"/>
              <a:t> по сказке Т.А Шорыгина «</a:t>
            </a:r>
            <a:r>
              <a:rPr lang="ru-RU" dirty="0" err="1"/>
              <a:t>В</a:t>
            </a:r>
            <a:r>
              <a:rPr lang="ru-RU" dirty="0" err="1" smtClean="0"/>
              <a:t>оробьишка</a:t>
            </a:r>
            <a:r>
              <a:rPr lang="ru-RU" dirty="0" smtClean="0"/>
              <a:t> </a:t>
            </a:r>
            <a:r>
              <a:rPr lang="ru-RU" dirty="0"/>
              <a:t>Т</a:t>
            </a:r>
            <a:r>
              <a:rPr lang="ru-RU" dirty="0" smtClean="0"/>
              <a:t>ишка», </a:t>
            </a:r>
          </a:p>
          <a:p>
            <a:r>
              <a:rPr lang="ru-RU" dirty="0" smtClean="0"/>
              <a:t>Эмблема «Помощники на дороге»</a:t>
            </a:r>
          </a:p>
          <a:p>
            <a:r>
              <a:rPr lang="ru-RU" b="1" dirty="0" smtClean="0"/>
              <a:t>Лепка </a:t>
            </a:r>
            <a:r>
              <a:rPr lang="ru-RU" dirty="0" smtClean="0"/>
              <a:t> по сказке «Марта и </a:t>
            </a:r>
            <a:r>
              <a:rPr lang="ru-RU" dirty="0" err="1" smtClean="0"/>
              <a:t>Чичи</a:t>
            </a:r>
            <a:r>
              <a:rPr lang="ru-RU" dirty="0" smtClean="0"/>
              <a:t> идут в парк»</a:t>
            </a:r>
            <a:endParaRPr lang="ru-RU" dirty="0"/>
          </a:p>
        </p:txBody>
      </p:sp>
      <p:pic>
        <p:nvPicPr>
          <p:cNvPr id="3" name="Рисунок 2" descr="C:\Users\Елена\Desktop\Выбранные фото пдд\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8547" b="30769"/>
          <a:stretch/>
        </p:blipFill>
        <p:spPr bwMode="auto">
          <a:xfrm rot="10800000">
            <a:off x="251520" y="4725144"/>
            <a:ext cx="3762375" cy="1826260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Елена\Desktop\ИВ ДЛЯ ЕГ\Фотографии для ПДД\дубль 2\20220920_13364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5"/>
          <a:stretch/>
        </p:blipFill>
        <p:spPr bwMode="auto">
          <a:xfrm rot="10800000">
            <a:off x="4976987" y="836712"/>
            <a:ext cx="4065042" cy="2747886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Рисунок 5" descr="C:\Users\Елена\Desktop\ИВ ДЛЯ ЕГ\Фотографии для ПДД\дубль 2\20220921_10043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688" y="1842344"/>
            <a:ext cx="1598503" cy="1315431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Рисунок 7" descr="C:\Users\Елена\Desktop\ИВ ДЛЯ ЕГ\Фотографии для ПДД\дубль 2\20220921_10042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6825" r="14511" b="24289"/>
          <a:stretch/>
        </p:blipFill>
        <p:spPr bwMode="auto">
          <a:xfrm rot="5400000">
            <a:off x="6791217" y="4594158"/>
            <a:ext cx="2402325" cy="1512168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Елена\Desktop\Выбранные фото пдд\39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t="21447" r="7099"/>
          <a:stretch/>
        </p:blipFill>
        <p:spPr bwMode="auto">
          <a:xfrm rot="10800000">
            <a:off x="2017766" y="1942122"/>
            <a:ext cx="2522302" cy="1792126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12" name="Рисунок 11" descr="C:\Users\Елена\Desktop\Выбранные фото пдд\40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6" t="19906"/>
          <a:stretch/>
        </p:blipFill>
        <p:spPr bwMode="auto">
          <a:xfrm rot="5400000">
            <a:off x="4307059" y="4532214"/>
            <a:ext cx="2456347" cy="1817948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310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abrakadabra.fun/uploads/posts/2022-01/1643126097_1-abrakadabra-fun-p-temi-prezentatsii-v-zelenikh-tonak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6632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Чтение </a:t>
            </a:r>
            <a:r>
              <a:rPr lang="ru-RU" b="1" dirty="0"/>
              <a:t>художественной литературы:</a:t>
            </a:r>
            <a:r>
              <a:rPr lang="ru-RU" dirty="0"/>
              <a:t> </a:t>
            </a:r>
            <a:r>
              <a:rPr lang="ru-RU" dirty="0" err="1"/>
              <a:t>Е.Житков</a:t>
            </a:r>
            <a:r>
              <a:rPr lang="ru-RU" dirty="0"/>
              <a:t> «Светофор», </a:t>
            </a:r>
            <a:r>
              <a:rPr lang="ru-RU" dirty="0" err="1"/>
              <a:t>С.Михалков</a:t>
            </a:r>
            <a:r>
              <a:rPr lang="ru-RU" dirty="0"/>
              <a:t> «Моя улица», «Дядя Степа» Н. Калинин «Как ребята переходили улицу», </a:t>
            </a:r>
            <a:r>
              <a:rPr lang="ru-RU" dirty="0" err="1"/>
              <a:t>В.Сиротов</a:t>
            </a:r>
            <a:r>
              <a:rPr lang="ru-RU" dirty="0"/>
              <a:t> «Твой товарищ светофор», П.В. Ивнев «Как разговаривает улица»,  </a:t>
            </a:r>
            <a:r>
              <a:rPr lang="ru-RU" dirty="0" err="1"/>
              <a:t>А.Иванов</a:t>
            </a:r>
            <a:r>
              <a:rPr lang="ru-RU" dirty="0"/>
              <a:t> «Как неразлучные друзья дорогу переходили», «Безопасные сказки» Т. А. Шорыгина </a:t>
            </a:r>
            <a:endParaRPr lang="ru-RU" dirty="0" smtClean="0"/>
          </a:p>
          <a:p>
            <a:r>
              <a:rPr lang="ru-RU" dirty="0" smtClean="0"/>
              <a:t>Загадывание </a:t>
            </a:r>
            <a:r>
              <a:rPr lang="ru-RU" dirty="0"/>
              <a:t>загадок, рассматривание иллюстраций «Дорожные знаки», «Дети и дорога», «Безопасность на дороге».</a:t>
            </a:r>
          </a:p>
          <a:p>
            <a:r>
              <a:rPr lang="ru-RU" b="1" dirty="0" smtClean="0"/>
              <a:t>Подвижные </a:t>
            </a:r>
            <a:r>
              <a:rPr lang="ru-RU" b="1" dirty="0"/>
              <a:t>игры: </a:t>
            </a:r>
            <a:r>
              <a:rPr lang="ru-RU" dirty="0"/>
              <a:t>«Пешеходы и автомобили», «Воробышки и автомобили», «Светофор</a:t>
            </a:r>
            <a:r>
              <a:rPr lang="ru-RU" dirty="0" smtClean="0"/>
              <a:t>», «Жезл», «Такси».</a:t>
            </a:r>
            <a:r>
              <a:rPr lang="ru-RU" dirty="0"/>
              <a:t> </a:t>
            </a:r>
          </a:p>
          <a:p>
            <a:r>
              <a:rPr lang="ru-RU" b="1" dirty="0" smtClean="0"/>
              <a:t>Просмотр </a:t>
            </a:r>
            <a:r>
              <a:rPr lang="ru-RU" b="1" dirty="0"/>
              <a:t>видеороликов  </a:t>
            </a:r>
            <a:r>
              <a:rPr lang="ru-RU" dirty="0"/>
              <a:t>Видео урок по окружающему миру «Чтобы путь был счастливым», Серия мультфильмов «Безопасность на дороге», </a:t>
            </a:r>
            <a:r>
              <a:rPr lang="ru-RU" dirty="0" smtClean="0"/>
              <a:t>С </a:t>
            </a:r>
            <a:r>
              <a:rPr lang="ru-RU" dirty="0"/>
              <a:t>добрым утром, малыши! - Почемучка - Профессия инспектор ГИБДД.</a:t>
            </a:r>
          </a:p>
        </p:txBody>
      </p:sp>
      <p:pic>
        <p:nvPicPr>
          <p:cNvPr id="3" name="Рисунок 2" descr="C:\Users\Елена\Desktop\Выбранные фото пдд\20220926_0934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40152" y="4195762"/>
            <a:ext cx="3124200" cy="2343150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Рисунок 3" descr="C:\Users\Елена\Desktop\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5637"/>
            <a:ext cx="2057400" cy="2073275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Рисунок 5" descr="C:\Users\Елена\Desktop\Выбранные фото пдд\3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8" t="2142" r="16048" b="44112"/>
          <a:stretch/>
        </p:blipFill>
        <p:spPr bwMode="auto">
          <a:xfrm rot="10800000">
            <a:off x="2812204" y="3545986"/>
            <a:ext cx="2580307" cy="1987476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98378" y="5829606"/>
            <a:ext cx="2961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Театр </a:t>
            </a:r>
            <a:r>
              <a:rPr lang="ru-RU" dirty="0" smtClean="0"/>
              <a:t>«Осторожно, дорога»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6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950</Words>
  <Application>Microsoft Office PowerPoint</Application>
  <PresentationFormat>Экран (4:3)</PresentationFormat>
  <Paragraphs>152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Бухвалова</dc:creator>
  <cp:lastModifiedBy>Пользователь Windows</cp:lastModifiedBy>
  <cp:revision>99</cp:revision>
  <dcterms:created xsi:type="dcterms:W3CDTF">2022-09-25T04:22:09Z</dcterms:created>
  <dcterms:modified xsi:type="dcterms:W3CDTF">2022-10-05T09:02:20Z</dcterms:modified>
</cp:coreProperties>
</file>