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4" r:id="rId2"/>
    <p:sldId id="295" r:id="rId3"/>
    <p:sldId id="302" r:id="rId4"/>
    <p:sldId id="303" r:id="rId5"/>
    <p:sldId id="296" r:id="rId6"/>
    <p:sldId id="298" r:id="rId7"/>
    <p:sldId id="293" r:id="rId8"/>
    <p:sldId id="278" r:id="rId9"/>
    <p:sldId id="300" r:id="rId10"/>
    <p:sldId id="265" r:id="rId11"/>
    <p:sldId id="301" r:id="rId12"/>
    <p:sldId id="292" r:id="rId13"/>
    <p:sldId id="267" r:id="rId14"/>
    <p:sldId id="283" r:id="rId15"/>
    <p:sldId id="289" r:id="rId16"/>
    <p:sldId id="268" r:id="rId17"/>
    <p:sldId id="290" r:id="rId18"/>
    <p:sldId id="285" r:id="rId19"/>
    <p:sldId id="271" r:id="rId20"/>
    <p:sldId id="282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492BC0-2077-4476-A048-5AF8EE5BDACC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A6B974-73A1-4088-A91C-4675B0C89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92BC0-2077-4476-A048-5AF8EE5BDACC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6B974-73A1-4088-A91C-4675B0C89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2492BC0-2077-4476-A048-5AF8EE5BDACC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A6B974-73A1-4088-A91C-4675B0C89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92BC0-2077-4476-A048-5AF8EE5BDACC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6B974-73A1-4088-A91C-4675B0C89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492BC0-2077-4476-A048-5AF8EE5BDACC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1A6B974-73A1-4088-A91C-4675B0C89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92BC0-2077-4476-A048-5AF8EE5BDACC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6B974-73A1-4088-A91C-4675B0C89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92BC0-2077-4476-A048-5AF8EE5BDACC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6B974-73A1-4088-A91C-4675B0C89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92BC0-2077-4476-A048-5AF8EE5BDACC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6B974-73A1-4088-A91C-4675B0C89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492BC0-2077-4476-A048-5AF8EE5BDACC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6B974-73A1-4088-A91C-4675B0C89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92BC0-2077-4476-A048-5AF8EE5BDACC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6B974-73A1-4088-A91C-4675B0C89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492BC0-2077-4476-A048-5AF8EE5BDACC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6B974-73A1-4088-A91C-4675B0C89F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2492BC0-2077-4476-A048-5AF8EE5BDACC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1A6B974-73A1-4088-A91C-4675B0C89F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Совершенствование   условий, созданных в ДОУ  для эффективной социализации ребенка дошкольного возраста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Правила клубного часа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Говори </a:t>
            </a:r>
            <a:r>
              <a:rPr lang="ru-RU" dirty="0">
                <a:latin typeface="Arial" pitchFamily="34" charset="0"/>
                <a:cs typeface="Arial" pitchFamily="34" charset="0"/>
              </a:rPr>
              <a:t>«здравствуйте» и «до свидания», когда входишь в другую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группу;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Если взял игрушку поиграть, положи ее на место, когда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уходишь;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dirty="0">
                <a:latin typeface="Arial" pitchFamily="34" charset="0"/>
                <a:cs typeface="Arial" pitchFamily="34" charset="0"/>
              </a:rPr>
              <a:t>отнимай игрушки у других детей, если они взяли ее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первыми;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Говори спокойно;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Ходи спокойно;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Возвращайся </a:t>
            </a:r>
            <a:r>
              <a:rPr lang="ru-RU" dirty="0">
                <a:latin typeface="Arial" pitchFamily="34" charset="0"/>
                <a:cs typeface="Arial" pitchFamily="34" charset="0"/>
              </a:rPr>
              <a:t>в группу по сигналу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звонка;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dirty="0">
                <a:latin typeface="Arial" pitchFamily="34" charset="0"/>
                <a:cs typeface="Arial" pitchFamily="34" charset="0"/>
              </a:rPr>
              <a:t>не хочешь  ходить в другую группу, то можешь оставаться в своей группе или вернуться в нее, если устал.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Система «Красных кружков»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447800"/>
            <a:ext cx="7956376" cy="5149552"/>
          </a:xfrm>
        </p:spPr>
        <p:txBody>
          <a:bodyPr>
            <a:normAutofit/>
          </a:bodyPr>
          <a:lstStyle/>
          <a:p>
            <a:pPr indent="283464"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Каждому ребенку выдается три кружка. </a:t>
            </a:r>
          </a:p>
          <a:p>
            <a:pPr indent="283464"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Кружки забирают,  если ребенок не соблюдал правила «Клубного часа».</a:t>
            </a:r>
          </a:p>
          <a:p>
            <a:pPr indent="283464" algn="just"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Если у ребенка забирают один кружок, он сразу идет в группу, но не пропускает следующий «Клубный час». Если же забирают два , три кружка, то ребенок пропускает следующий клубный час.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Arial" pitchFamily="34" charset="0"/>
                <a:cs typeface="Arial" pitchFamily="34" charset="0"/>
              </a:rPr>
              <a:t>Типы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Свободный </a:t>
            </a: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Тематический </a:t>
            </a:r>
          </a:p>
          <a:p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Деятельностный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Творческий 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807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Тематический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«День рождение детского сада»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Пользователь\Pictures\фото с сентября 2016 по\27 сентября 2017 день рождение\DSC081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032448" cy="302433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Pictures\фото с сентября 2016 по\27 сентября 2017 день рождение\DSC081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4067944" cy="3050958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Pictures\фото с сентября 2016 по\27 сентября 2017 день рождение\DSC08167.JPG"/>
          <p:cNvPicPr>
            <a:picLocks noChangeAspect="1" noChangeArrowheads="1"/>
          </p:cNvPicPr>
          <p:nvPr/>
        </p:nvPicPr>
        <p:blipFill>
          <a:blip r:embed="rId4" cstate="print"/>
          <a:srcRect l="18644" t="19503" r="28814"/>
          <a:stretch>
            <a:fillRect/>
          </a:stretch>
        </p:blipFill>
        <p:spPr bwMode="auto">
          <a:xfrm>
            <a:off x="683568" y="4293096"/>
            <a:ext cx="2232248" cy="2564904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Pictures\фото с сентября 2016 по\27 сентября 2017 день рождение\DSC08162.JPG"/>
          <p:cNvPicPr>
            <a:picLocks noChangeAspect="1" noChangeArrowheads="1"/>
          </p:cNvPicPr>
          <p:nvPr/>
        </p:nvPicPr>
        <p:blipFill>
          <a:blip r:embed="rId5" cstate="print"/>
          <a:srcRect t="15568"/>
          <a:stretch>
            <a:fillRect/>
          </a:stretch>
        </p:blipFill>
        <p:spPr bwMode="auto">
          <a:xfrm>
            <a:off x="3059832" y="4293096"/>
            <a:ext cx="5400600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Урал –наш край родной!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C:\Users\Пользователь\Pictures\фото с сентября 2016 по\наш край урал час\DSC088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4239"/>
          <a:stretch>
            <a:fillRect/>
          </a:stretch>
        </p:blipFill>
        <p:spPr bwMode="auto">
          <a:xfrm>
            <a:off x="1115616" y="3861048"/>
            <a:ext cx="2627784" cy="2996952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Pictures\фото с сентября 2016 по\наш край урал час\DSC088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764704"/>
            <a:ext cx="4032448" cy="3024336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Pictures\фото с сентября 2016 по\наш край урал час\DSC08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4119797" cy="3089848"/>
          </a:xfrm>
          <a:prstGeom prst="rect">
            <a:avLst/>
          </a:prstGeom>
          <a:noFill/>
        </p:spPr>
      </p:pic>
      <p:pic>
        <p:nvPicPr>
          <p:cNvPr id="3079" name="Picture 7" descr="C:\Users\Пользователь\Pictures\фото с сентября 2016 по\наш край урал час\DSC088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40160"/>
            <a:ext cx="4023787" cy="3017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501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Новый год у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ворот!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Пользователь\Pictures\фото с сентября 2016 по\клубный час\DSC091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392488" cy="3294366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Pictures\фото с сентября 2016 по\клубный час\DSC091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248472" cy="3186354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Pictures\фото с сентября 2016 по\клубный час\DSC09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65612"/>
            <a:ext cx="4368485" cy="3276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allpaperup.com/uploads/wallpapers/2016/02/09/890822/big_thumb_edcb10c9009680d69516619f229cc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757712" cy="1143000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Свободный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«Зимушка-зима!»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Пользователь\Pictures\фото с сентября 2016 по\клубный час на улице\DSC094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r="5501"/>
          <a:stretch>
            <a:fillRect/>
          </a:stretch>
        </p:blipFill>
        <p:spPr bwMode="auto">
          <a:xfrm>
            <a:off x="467544" y="1628800"/>
            <a:ext cx="3456384" cy="2743200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Pictures\фото с сентября 2016 по\клубный час на улице\DSC094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3657600" cy="2743200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Pictures\фото с сентября 2016 по\клубный час на улице\DSC094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852936"/>
            <a:ext cx="5004048" cy="3753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Рефлексивный круг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7544" y="1524000"/>
            <a:ext cx="7416824" cy="466344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Воспитатель следит, чтобы дети не перебивали друг друга, терпеливо ожидали своей очереди говорить.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Вопросы: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Где ты был?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Что тебе запомнилось?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Хочешь ли ты еще раз пойти туда и почему?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Удалось ли соблюдать правила, если нет, то почему         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pic>
        <p:nvPicPr>
          <p:cNvPr id="7" name="Рисунок 6" descr="рефлексинвый круг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096" y="2348880"/>
            <a:ext cx="3136132" cy="23364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176464" cy="31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08920"/>
            <a:ext cx="5256584" cy="394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69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Технология «Дети-волонтеры»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1520" y="764704"/>
            <a:ext cx="4464496" cy="28083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Необходимо специально в каждый режимный момент предоставлять старшим детям возможность помочь младшим или научить младших.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DCIM\100MSDCF\DSC075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692696"/>
            <a:ext cx="3960440" cy="2970330"/>
          </a:xfrm>
          <a:prstGeom prst="rect">
            <a:avLst/>
          </a:prstGeom>
          <a:noFill/>
        </p:spPr>
      </p:pic>
      <p:pic>
        <p:nvPicPr>
          <p:cNvPr id="1027" name="Picture 3" descr="F:\DCIM\100MSDCF\DSC07568.JPG"/>
          <p:cNvPicPr>
            <a:picLocks noChangeAspect="1" noChangeArrowheads="1"/>
          </p:cNvPicPr>
          <p:nvPr/>
        </p:nvPicPr>
        <p:blipFill>
          <a:blip r:embed="rId3" cstate="print"/>
          <a:srcRect t="7926"/>
          <a:stretch>
            <a:fillRect/>
          </a:stretch>
        </p:blipFill>
        <p:spPr bwMode="auto">
          <a:xfrm>
            <a:off x="4499992" y="3645024"/>
            <a:ext cx="4283968" cy="3212976"/>
          </a:xfrm>
          <a:prstGeom prst="rect">
            <a:avLst/>
          </a:prstGeom>
          <a:noFill/>
        </p:spPr>
      </p:pic>
      <p:pic>
        <p:nvPicPr>
          <p:cNvPr id="1028" name="Picture 4" descr="F:\DCIM\100MSDCF\DSC07569.JPG"/>
          <p:cNvPicPr>
            <a:picLocks noChangeAspect="1" noChangeArrowheads="1"/>
          </p:cNvPicPr>
          <p:nvPr/>
        </p:nvPicPr>
        <p:blipFill>
          <a:blip r:embed="rId4" cstate="print"/>
          <a:srcRect l="16543" t="14538" r="12773"/>
          <a:stretch>
            <a:fillRect/>
          </a:stretch>
        </p:blipFill>
        <p:spPr bwMode="auto">
          <a:xfrm>
            <a:off x="539552" y="3573016"/>
            <a:ext cx="3622602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Социализация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процесс усвоения человеком правил поведения, социальных норм, моральных ценностей, умений, навыков, знаний и психологических установок, которые дают ему возможность нормально взаимодействовать с остальными людьми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36712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Социальная акция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196752"/>
            <a:ext cx="7848872" cy="5112568"/>
          </a:xfrm>
        </p:spPr>
        <p:txBody>
          <a:bodyPr>
            <a:normAutofit fontScale="70000" lnSpcReduction="20000"/>
          </a:bodyPr>
          <a:lstStyle/>
          <a:p>
            <a:pPr indent="283464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Направлена на консолидацию усилий педагогов и родителей по развитию гражданской позиции у дошкольников.</a:t>
            </a:r>
          </a:p>
          <a:p>
            <a:pPr indent="283464">
              <a:buNone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indent="283464"/>
            <a:r>
              <a:rPr lang="ru-RU" sz="3600" dirty="0" smtClean="0">
                <a:latin typeface="Arial" pitchFamily="34" charset="0"/>
                <a:cs typeface="Arial" pitchFamily="34" charset="0"/>
              </a:rPr>
              <a:t>Акция «Соберем макулатуру - сбережем лес!» (конец марта)</a:t>
            </a:r>
          </a:p>
          <a:p>
            <a:pPr indent="283464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indent="283464"/>
            <a:r>
              <a:rPr lang="ru-RU" sz="3600" dirty="0" smtClean="0">
                <a:latin typeface="Arial" pitchFamily="34" charset="0"/>
                <a:cs typeface="Arial" pitchFamily="34" charset="0"/>
              </a:rPr>
              <a:t>Акция «Земля – наш общий дом!» (апрель)</a:t>
            </a:r>
          </a:p>
          <a:p>
            <a:pPr indent="283464"/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indent="283464"/>
            <a:r>
              <a:rPr lang="ru-RU" sz="3600" dirty="0" smtClean="0">
                <a:latin typeface="Arial" pitchFamily="34" charset="0"/>
                <a:cs typeface="Arial" pitchFamily="34" charset="0"/>
              </a:rPr>
              <a:t>Акция «Цветущий двор детского сада» (июнь)</a:t>
            </a:r>
          </a:p>
          <a:p>
            <a:pPr indent="283464">
              <a:buNone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indent="283464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indent="283464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83464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2168" cy="2852936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 Спасибо за внимание!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47800"/>
            <a:ext cx="8322128" cy="226923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социализации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«Дворовая социализация»;</a:t>
            </a:r>
          </a:p>
          <a:p>
            <a:r>
              <a:rPr lang="ru-RU" sz="3600" dirty="0" smtClean="0"/>
              <a:t>Постоянный контроль со стороны взрослых;</a:t>
            </a:r>
          </a:p>
          <a:p>
            <a:r>
              <a:rPr lang="ru-RU" sz="3600" dirty="0" smtClean="0"/>
              <a:t>Отсутствие разновозрастного общения;</a:t>
            </a:r>
          </a:p>
          <a:p>
            <a:r>
              <a:rPr lang="ru-RU" sz="3600" dirty="0" smtClean="0"/>
              <a:t>«</a:t>
            </a:r>
            <a:r>
              <a:rPr lang="ru-RU" sz="3600" dirty="0" err="1" smtClean="0"/>
              <a:t>Технологизация</a:t>
            </a:r>
            <a:r>
              <a:rPr lang="ru-RU" sz="3600" dirty="0" smtClean="0"/>
              <a:t>  быта»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499176" cy="55470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В соответствии с ФГОС ДО образовательная  программа ДОУ  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787208" cy="5835048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/>
              <a:t>Совершенствование   условий, созданных в ДОУ  для эффективной социализации ребенка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http://actuall.ru/images/cover_large/88000113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2095965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Задача ДОУ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/>
              <a:t>Организация дружественного социума на территории детского сада для развития социальных навыков у дошкольников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Технологии социализации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Клубный час</a:t>
            </a:r>
          </a:p>
          <a:p>
            <a:r>
              <a:rPr lang="ru-RU" sz="4400" dirty="0" smtClean="0"/>
              <a:t>Рефлексивный круг</a:t>
            </a:r>
          </a:p>
          <a:p>
            <a:r>
              <a:rPr lang="ru-RU" sz="4400" dirty="0" smtClean="0"/>
              <a:t>Дети-волонтёры</a:t>
            </a:r>
          </a:p>
          <a:p>
            <a:r>
              <a:rPr lang="ru-RU" sz="4400" dirty="0" smtClean="0"/>
              <a:t>Социальная акция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Цели клубного часа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воспитывать у детей самостоятельность и ответственность;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учить детей ориентироваться в пространстве;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воспитывать дружеские отношения между детьми различного возраста;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уважительное отношение к окружающим;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Формировать умение планировать свои действия и оценивать их результаты;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Учить детей вежливо выражать свою просьбу, благодарить за оказанную услугу;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Формировать умение решать спорные вопросы и улаживать конфликты;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Поощрять попытки ребенка осознанно делиться с педагогом и другими детьми разнообразными впечатлениями.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0"/>
            <a:ext cx="4553656" cy="30689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течение часа дети могут свободно перемещаться по всему зданию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(участку детского сада), 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соблюдая определенные правила поведения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Пользователь\Pictures\фото с сентября 2016 по\клубный час\DSC091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053" y="0"/>
            <a:ext cx="4091947" cy="3068960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Pictures\фото с сентября 2016 по\клубный час на улице\DSC09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96952"/>
            <a:ext cx="4896544" cy="3672408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Pictures\фото с сентября 2016 по\наш край урал час\DSC08844.JPG"/>
          <p:cNvPicPr>
            <a:picLocks noChangeAspect="1" noChangeArrowheads="1"/>
          </p:cNvPicPr>
          <p:nvPr/>
        </p:nvPicPr>
        <p:blipFill>
          <a:blip r:embed="rId4" cstate="print"/>
          <a:srcRect l="37643" r="26103"/>
          <a:stretch>
            <a:fillRect/>
          </a:stretch>
        </p:blipFill>
        <p:spPr bwMode="auto">
          <a:xfrm>
            <a:off x="7020272" y="2924944"/>
            <a:ext cx="1800200" cy="3724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660</TotalTime>
  <Words>501</Words>
  <Application>Microsoft Office PowerPoint</Application>
  <PresentationFormat>Экран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Слайд 1</vt:lpstr>
      <vt:lpstr>Социализация </vt:lpstr>
      <vt:lpstr>Проблемы социализации</vt:lpstr>
      <vt:lpstr>Слайд 4</vt:lpstr>
      <vt:lpstr>Слайд 5</vt:lpstr>
      <vt:lpstr>Задача ДОУ</vt:lpstr>
      <vt:lpstr>Технологии социализации </vt:lpstr>
      <vt:lpstr>Цели клубного часа</vt:lpstr>
      <vt:lpstr>Слайд 9</vt:lpstr>
      <vt:lpstr>     Правила клубного часа</vt:lpstr>
      <vt:lpstr>Система «Красных кружков»</vt:lpstr>
      <vt:lpstr>Типы</vt:lpstr>
      <vt:lpstr>Тематический  «День рождение детского сада»</vt:lpstr>
      <vt:lpstr>Урал –наш край родной!</vt:lpstr>
      <vt:lpstr>Новый год у                   ворот!</vt:lpstr>
      <vt:lpstr>Свободный «Зимушка-зима!» </vt:lpstr>
      <vt:lpstr>Рефлексивный круг</vt:lpstr>
      <vt:lpstr>Слайд 18</vt:lpstr>
      <vt:lpstr>Технология «Дети-волонтеры»</vt:lpstr>
      <vt:lpstr>Социальная акция</vt:lpstr>
      <vt:lpstr>      Спасибо за внимание!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Пользователь</cp:lastModifiedBy>
  <cp:revision>76</cp:revision>
  <dcterms:created xsi:type="dcterms:W3CDTF">2016-10-20T11:49:23Z</dcterms:created>
  <dcterms:modified xsi:type="dcterms:W3CDTF">2017-02-15T11:13:27Z</dcterms:modified>
</cp:coreProperties>
</file>